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2" r:id="rId4"/>
    <p:sldId id="273" r:id="rId5"/>
    <p:sldId id="274" r:id="rId6"/>
    <p:sldId id="275" r:id="rId7"/>
    <p:sldId id="276" r:id="rId8"/>
    <p:sldId id="277" r:id="rId9"/>
    <p:sldId id="279" r:id="rId10"/>
    <p:sldId id="278" r:id="rId11"/>
    <p:sldId id="280" r:id="rId12"/>
    <p:sldId id="281" r:id="rId13"/>
    <p:sldId id="282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83748" autoAdjust="0"/>
  </p:normalViewPr>
  <p:slideViewPr>
    <p:cSldViewPr>
      <p:cViewPr varScale="1">
        <p:scale>
          <a:sx n="94" d="100"/>
          <a:sy n="94" d="100"/>
        </p:scale>
        <p:origin x="-14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E42C2-FC4D-4C75-A345-73CBC1D28BBC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AAC1A-434E-4C2D-8D03-6613E43AB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9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AAC1A-434E-4C2D-8D03-6613E43ABC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8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68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27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42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81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9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5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1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A36BC-FB9F-4452-A0B5-64CD43AD25C0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D5786-21FF-4F14-B407-33E4B74E2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9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jquery.com/jquery-ui/widget-factory/extending-widgets/" TargetMode="External"/><Relationship Id="rId2" Type="http://schemas.openxmlformats.org/officeDocument/2006/relationships/hyperlink" Target="http://learn.jquery.com/plugin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Writing </a:t>
            </a:r>
            <a:r>
              <a:rPr lang="en-US" dirty="0" err="1" smtClean="0"/>
              <a:t>jQuery</a:t>
            </a:r>
            <a:r>
              <a:rPr lang="en-US" dirty="0" smtClean="0"/>
              <a:t> Plugins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 Hartmann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02919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Most content shamelessly stolen from</a:t>
            </a:r>
          </a:p>
          <a:p>
            <a:pPr algn="ctr"/>
            <a:r>
              <a:rPr lang="en-US" dirty="0" smtClean="0">
                <a:hlinkClick r:id="rId2"/>
              </a:rPr>
              <a:t>http://learn.jquery.com/plugins/</a:t>
            </a:r>
            <a:endParaRPr lang="en-US" dirty="0" smtClean="0"/>
          </a:p>
          <a:p>
            <a:pPr algn="ctr"/>
            <a:r>
              <a:rPr lang="en-US" smtClean="0"/>
              <a:t>and</a:t>
            </a:r>
            <a:endParaRPr lang="en-US" dirty="0" smtClean="0"/>
          </a:p>
          <a:p>
            <a:pPr algn="ctr"/>
            <a:r>
              <a:rPr lang="en-US" dirty="0" smtClean="0">
                <a:hlinkClick r:id="rId3"/>
              </a:rPr>
              <a:t>http://learn.jquery.com/jquery-ui/widget-factory/extending-widgets/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147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 Have a Prototype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96240" y="2971800"/>
            <a:ext cx="81534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You can extend the widget dynamically</a:t>
            </a:r>
          </a:p>
          <a:p>
            <a:r>
              <a:rPr lang="en-US" dirty="0" smtClean="0"/>
              <a:t>You can extend the object like any other object.</a:t>
            </a:r>
          </a:p>
          <a:p>
            <a:pPr lvl="1"/>
            <a:r>
              <a:rPr lang="en-US" dirty="0" smtClean="0"/>
              <a:t>Is that the best way? </a:t>
            </a:r>
          </a:p>
          <a:p>
            <a:pPr lvl="1"/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No. There is another Skywalker… err method.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600200"/>
            <a:ext cx="8153400" cy="110799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thd.progressbar.prototype.reset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._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setOption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"value"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);</a:t>
            </a: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092442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 can Extend Widgets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96240" y="3657600"/>
            <a:ext cx="8153400" cy="2590800"/>
          </a:xfrm>
        </p:spPr>
        <p:txBody>
          <a:bodyPr/>
          <a:lstStyle/>
          <a:p>
            <a:r>
              <a:rPr lang="en-US" dirty="0" smtClean="0"/>
              <a:t>BOOM!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Did you catch that?</a:t>
            </a:r>
          </a:p>
          <a:p>
            <a:r>
              <a:rPr lang="en-US" dirty="0" smtClean="0"/>
              <a:t>Built in inheritance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76400"/>
            <a:ext cx="8153400" cy="18466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thd.awesomebar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dazzle: function(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onOff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fontAlgn="base"/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.options.dazzleOn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onOff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._update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638800"/>
            <a:ext cx="8229600" cy="615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'&lt;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div 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/&gt;'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).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appendTo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'body'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).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awesomebar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({ value: </a:t>
            </a:r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20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});</a:t>
            </a:r>
          </a:p>
        </p:txBody>
      </p:sp>
    </p:spTree>
    <p:extLst>
      <p:ext uri="{BB962C8B-B14F-4D97-AF65-F5344CB8AC3E}">
        <p14:creationId xmlns:p14="http://schemas.microsoft.com/office/powerpoint/2010/main" val="3781631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Widgets can Override or Extend Methods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Widgets implement "_super" to access parent class.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199"/>
            <a:ext cx="8229600" cy="16004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thd.awesomebar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{</a:t>
            </a:r>
            <a:endParaRPr lang="en-US" sz="16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open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</a:t>
            </a:r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console.log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"open"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419600"/>
            <a:ext cx="8229600" cy="209288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thd.awesomebar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{</a:t>
            </a:r>
            <a:endParaRPr lang="en-US" sz="16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open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</a:t>
            </a:r>
            <a:r>
              <a:rPr lang="en-US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console.log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"open"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Invoke the parent widget's open().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._super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028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to _super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_super() accepts argument list like .call()</a:t>
            </a:r>
          </a:p>
          <a:p>
            <a:r>
              <a:rPr lang="en-US" dirty="0" smtClean="0"/>
              <a:t>_</a:t>
            </a:r>
            <a:r>
              <a:rPr lang="en-US" dirty="0" err="1" smtClean="0"/>
              <a:t>supperApply</a:t>
            </a:r>
            <a:r>
              <a:rPr lang="en-US" dirty="0" smtClean="0"/>
              <a:t>() accepts an array, like .apply()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199"/>
            <a:ext cx="8229600" cy="209288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thd.awesomebar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{</a:t>
            </a:r>
            <a:endParaRPr lang="en-US" sz="16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_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someFunction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: </a:t>
            </a:r>
            <a:r>
              <a:rPr lang="en-US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._super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key, value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like .call()</a:t>
            </a: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._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superApply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arguments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like .apply()</a:t>
            </a: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}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454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Trick: Redefining Widget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err="1" smtClean="0"/>
              <a:t>jQuery</a:t>
            </a:r>
            <a:r>
              <a:rPr lang="en-US" dirty="0" smtClean="0"/>
              <a:t> 1.9 lets you redefine a widget, which means this is valid: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6004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{</a:t>
            </a:r>
            <a:endParaRPr lang="en-US" sz="16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someMethod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: </a:t>
            </a:r>
            <a:r>
              <a:rPr lang="en-US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fontAlgn="base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// Do something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1962" y="48768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Note that the name matches the original object definition.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9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Widget?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Plugin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78325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Stateless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Implemented by assigning to $.</a:t>
            </a:r>
            <a:r>
              <a:rPr lang="en-US" dirty="0" err="1" smtClean="0"/>
              <a:t>fn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No extensibility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Need to modify it? Make a new plugin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Manual Setup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Options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Methods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Callbacks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Widget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>
            <a:normAutofit fontScale="925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/>
              <a:t>Stateful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Special implementation code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Extensibility pattern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Automatic Setup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Options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Methods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Callbacks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97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Widget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199"/>
            <a:ext cx="8229600" cy="18466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_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create: function()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progress = </a:t>
            </a:r>
            <a:r>
              <a:rPr lang="en-US" sz="1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.options.value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'%'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.element.addClass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).text(progress);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4882753"/>
            <a:ext cx="8229600" cy="615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'&lt;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div 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/&gt;'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).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appendTo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'body'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).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progressbar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({ value: </a:t>
            </a:r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20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});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038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Its called like this: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4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 Dissected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124200"/>
            <a:ext cx="8229600" cy="18466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_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create: function()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progress = </a:t>
            </a:r>
            <a:r>
              <a:rPr lang="en-US" sz="1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.options.value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'%'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.element.addClass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).text(progress);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14600" y="2415846"/>
            <a:ext cx="621981" cy="849868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6" idx="2"/>
          </p:cNvCxnSpPr>
          <p:nvPr/>
        </p:nvCxnSpPr>
        <p:spPr>
          <a:xfrm flipH="1">
            <a:off x="1066800" y="1894114"/>
            <a:ext cx="64770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1" idx="1"/>
          </p:cNvCxnSpPr>
          <p:nvPr/>
        </p:nvCxnSpPr>
        <p:spPr>
          <a:xfrm flipH="1">
            <a:off x="3886200" y="2764580"/>
            <a:ext cx="1066800" cy="501134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38200" y="3886200"/>
            <a:ext cx="0" cy="1905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886200" y="4114800"/>
            <a:ext cx="1676400" cy="113407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2133620" y="4370614"/>
            <a:ext cx="1624942" cy="14205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667000" y="3733800"/>
            <a:ext cx="1524000" cy="38100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914400" y="3989614"/>
            <a:ext cx="1600200" cy="38100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39334" y="1524782"/>
            <a:ext cx="2150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$.widget Constructor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239524" y="2046514"/>
            <a:ext cx="3038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Widget name with namespace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953000" y="2579914"/>
            <a:ext cx="2806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Widget configuration object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609399" y="5244822"/>
            <a:ext cx="3229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also has an options object for all options passed in through when the widget is invoked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50661" y="5791200"/>
            <a:ext cx="2697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_create is standard invoked on widget call.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36581" y="5791200"/>
            <a:ext cx="2472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has access to the target element, but IS NOT the target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77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Default Widget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199"/>
            <a:ext cx="8229600" cy="33239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{</a:t>
            </a:r>
          </a:p>
          <a:p>
            <a:pPr fontAlgn="base"/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// Default Values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options: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value: 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0</a:t>
            </a:r>
            <a:endParaRPr lang="en-US" sz="1600" dirty="0">
              <a:solidFill>
                <a:schemeClr val="accent5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},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_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create: function()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progress = </a:t>
            </a:r>
            <a:r>
              <a:rPr lang="en-US" sz="1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.options.value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'%'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.element.addClass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).text(progress);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150798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methods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262191"/>
            <a:ext cx="8229600" cy="332398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widget(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{</a:t>
            </a:r>
          </a:p>
          <a:p>
            <a:pPr fontAlgn="base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// ...</a:t>
            </a:r>
          </a:p>
          <a:p>
            <a:pPr fontAlgn="base"/>
            <a:endParaRPr lang="en-US" sz="1600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//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Create a public method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.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Calld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as $('*').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progressbar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('value')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value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function( value )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//...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},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//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Create a private method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. Called as 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this._constrain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_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constrain: function( value )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 //...</a:t>
            </a: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}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Adding public methods easy as adding them to configuration object</a:t>
            </a:r>
          </a:p>
          <a:p>
            <a:r>
              <a:rPr lang="en-US" dirty="0" smtClean="0"/>
              <a:t>Private methods easy as using an underscore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4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Callbacks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199"/>
            <a:ext cx="8229600" cy="283154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$.widget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base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// ...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_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update: </a:t>
            </a:r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progress = </a:t>
            </a:r>
            <a:r>
              <a:rPr lang="en-US" sz="1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.options.value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+ 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'%'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.element.text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progress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br>
              <a:rPr lang="en-US" sz="1600" dirty="0">
                <a:latin typeface="Consolas" pitchFamily="49" charset="0"/>
                <a:cs typeface="Consolas" pitchFamily="49" charset="0"/>
              </a:rPr>
            </a:b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if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.options.value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._trigger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'complete'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null, { value: </a:t>
            </a:r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} );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}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1816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Callbacks passed and set like options, code can trigger them even if not specified. Easily add callbacks where necessary.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Always emits "custom" events!!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864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 Bind Directly to DOM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Useful because you can access the widget methods by the DOM</a:t>
            </a:r>
          </a:p>
          <a:p>
            <a:pPr lvl="1"/>
            <a:r>
              <a:rPr lang="en-US" dirty="0" smtClean="0"/>
              <a:t>No need to call the $() selector engine again</a:t>
            </a:r>
          </a:p>
          <a:p>
            <a:pPr lvl="1"/>
            <a:r>
              <a:rPr lang="en-US" dirty="0" smtClean="0"/>
              <a:t>Accessed via the .data()</a:t>
            </a:r>
          </a:p>
          <a:p>
            <a:r>
              <a:rPr lang="en-US" dirty="0" smtClean="0"/>
              <a:t>Also means you have a hook to override a specific instance's methods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600199"/>
            <a:ext cx="4038600" cy="233910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bar = $(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"&lt;div /&gt;"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.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appendTo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"body"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.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progressbar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.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data(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progressbar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);</a:t>
            </a:r>
          </a:p>
          <a:p>
            <a:pPr fontAlgn="base"/>
            <a:endParaRPr lang="en-US" sz="1600" i="1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bar.option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"value"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50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);</a:t>
            </a:r>
          </a:p>
          <a:p>
            <a:pPr fontAlgn="base"/>
            <a:endParaRPr lang="en-US" sz="16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alert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bar.options.value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8200" y="4091701"/>
            <a:ext cx="4038600" cy="18466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// Override</a:t>
            </a:r>
          </a:p>
          <a:p>
            <a:pPr fontAlgn="base"/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bar.open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 function 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console.log(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'Overridden!'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endParaRPr lang="en-US" sz="1600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bar.open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23904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 can be… DESTROY'ED!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752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Automatically called when DOM element removed</a:t>
            </a:r>
          </a:p>
          <a:p>
            <a:r>
              <a:rPr lang="en-US" dirty="0" smtClean="0"/>
              <a:t>Helps clean up memory by removing references</a:t>
            </a:r>
          </a:p>
          <a:p>
            <a:r>
              <a:rPr lang="en-US" dirty="0" smtClean="0"/>
              <a:t>Cleans up HTML if you just want to remove the widget from the DOM element (no dangling classes)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00199"/>
            <a:ext cx="8229600" cy="307776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rtlCol="0">
            <a:spAutoFit/>
          </a:bodyPr>
          <a:lstStyle/>
          <a:p>
            <a:pPr fontAlgn="base"/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$.widget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thd.progressbar</a:t>
            </a:r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'</a:t>
            </a:r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fontAlgn="base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// ...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destroy: </a:t>
            </a:r>
            <a:r>
              <a:rPr lang="en-US" sz="1600" b="1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function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 {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.element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  .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removeClass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progressbar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  .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text( </a:t>
            </a:r>
            <a:r>
              <a:rPr lang="en-US" sz="16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""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);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</a:t>
            </a:r>
          </a:p>
          <a:p>
            <a:pPr fontAlgn="base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   //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Call the base destroy function.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  $.</a:t>
            </a:r>
            <a:r>
              <a:rPr lang="en-US" sz="1600" dirty="0" err="1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Widget.prototype.destroy.call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 </a:t>
            </a:r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);</a:t>
            </a: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 }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fontAlgn="base"/>
            <a:r>
              <a:rPr lang="en-US" sz="1600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});</a:t>
            </a:r>
            <a:endParaRPr lang="en-US" sz="1600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65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874</Words>
  <Application>Microsoft Office PowerPoint</Application>
  <PresentationFormat>On-screen Show (4:3)</PresentationFormat>
  <Paragraphs>174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Writing jQuery Plugins</vt:lpstr>
      <vt:lpstr>What is a Widget?</vt:lpstr>
      <vt:lpstr>Simple Widget</vt:lpstr>
      <vt:lpstr>Widget Dissected</vt:lpstr>
      <vt:lpstr>Options Default Widget</vt:lpstr>
      <vt:lpstr>Adding methods</vt:lpstr>
      <vt:lpstr>Adding Callbacks</vt:lpstr>
      <vt:lpstr>Widgets Bind Directly to DOM</vt:lpstr>
      <vt:lpstr>Widgets can be… DESTROY'ED!</vt:lpstr>
      <vt:lpstr>Widgets Have a Prototype</vt:lpstr>
      <vt:lpstr>Widget can Extend Widgets</vt:lpstr>
      <vt:lpstr>Widgets can Override or Extend Methods</vt:lpstr>
      <vt:lpstr>Access to _super</vt:lpstr>
      <vt:lpstr>Cool Trick: Redefining Widget</vt:lpstr>
    </vt:vector>
  </TitlesOfParts>
  <Company>The Home Depot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Hartmann, Jon</dc:creator>
  <cp:lastModifiedBy>Hartmann, Jon</cp:lastModifiedBy>
  <cp:revision>76</cp:revision>
  <dcterms:created xsi:type="dcterms:W3CDTF">2013-11-25T14:36:13Z</dcterms:created>
  <dcterms:modified xsi:type="dcterms:W3CDTF">2013-11-25T21:33:46Z</dcterms:modified>
</cp:coreProperties>
</file>